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56" r:id="rId2"/>
    <p:sldId id="302" r:id="rId3"/>
    <p:sldId id="279" r:id="rId4"/>
    <p:sldId id="293" r:id="rId5"/>
    <p:sldId id="294" r:id="rId6"/>
    <p:sldId id="295" r:id="rId7"/>
    <p:sldId id="296" r:id="rId8"/>
    <p:sldId id="297" r:id="rId9"/>
    <p:sldId id="300" r:id="rId10"/>
    <p:sldId id="301" r:id="rId11"/>
  </p:sldIdLst>
  <p:sldSz cx="12192000" cy="6858000"/>
  <p:notesSz cx="6858000" cy="9144000"/>
  <p:defaultTextStyle>
    <a:defPPr>
      <a:defRPr lang="pt-BR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85" autoAdjust="0"/>
    <p:restoredTop sz="83707" autoAdjust="0"/>
  </p:normalViewPr>
  <p:slideViewPr>
    <p:cSldViewPr snapToGrid="0">
      <p:cViewPr varScale="1">
        <p:scale>
          <a:sx n="61" d="100"/>
          <a:sy n="61" d="100"/>
        </p:scale>
        <p:origin x="-84" y="-36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AC6D73A8-542C-4095-A1E9-B4EA6E1F48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19683EFC-A40A-4515-A388-197D9F19E21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B1F5C1-F664-4401-B88F-14A230F87EAB}" type="datetime1">
              <a:rPr lang="pt-BR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D6EA2D36-4186-4A8B-92C7-9A3A2A6420B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B0CB7FEB-D846-4E0C-8F3B-6B084B07D02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97881B-EAF8-435D-BF3E-F2A9FD0F769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6D8D59A7-1A1F-48A8-816C-B5885C7713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DDBFF014-881B-4614-B1FD-8521358E3E1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298B00A-0CC0-4EB6-AB8A-C74AEC6B34E0}" type="datetime1">
              <a:rPr lang="pt-BR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4" name="Espaço Reservado para Imagem do Slide 3">
            <a:extLst>
              <a:ext uri="{FF2B5EF4-FFF2-40B4-BE49-F238E27FC236}">
                <a16:creationId xmlns:a16="http://schemas.microsoft.com/office/drawing/2014/main" xmlns="" id="{7C8114C1-2D71-4DB3-9A68-50EC40A258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xmlns="" id="{1EDCAC4D-24A5-4A7C-BE09-13E85A39C8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/>
              <a:t>Editar estilos de texto Mestre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EAD01F53-6CA2-4DD1-9833-B0A9DC345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69DA6FC4-2DF9-4A58-9A19-E6DCAF4779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0F4D2F-744C-4578-AE78-623A9F8A180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ço Reservado para Imagem do Slide 1">
            <a:extLst>
              <a:ext uri="{FF2B5EF4-FFF2-40B4-BE49-F238E27FC236}">
                <a16:creationId xmlns:a16="http://schemas.microsoft.com/office/drawing/2014/main" xmlns="" id="{0C8D01D1-649F-451D-BDD8-1B5FF20BF1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ço Reservado para Notas 2">
            <a:extLst>
              <a:ext uri="{FF2B5EF4-FFF2-40B4-BE49-F238E27FC236}">
                <a16:creationId xmlns:a16="http://schemas.microsoft.com/office/drawing/2014/main" xmlns="" id="{338358FA-A923-4AB8-A11D-071A39F14F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Tahoma" panose="020B0604030504040204" pitchFamily="34" charset="0"/>
                <a:cs typeface="Tahoma" panose="020B0604030504040204" pitchFamily="34" charset="0"/>
              </a:rPr>
              <a:t>As cores da sala de aula são diferentes das que você vê neste modelo? Tudo bem! Clique em Design -&gt; Variantes (seta para baixo) -&gt; escolha o esquema de cores que funcione para você!</a:t>
            </a:r>
          </a:p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BR" altLang="pt-BR">
                <a:latin typeface="Tahoma" panose="020B0604030504040204" pitchFamily="34" charset="0"/>
                <a:cs typeface="Tahoma" panose="020B0604030504040204" pitchFamily="34" charset="0"/>
              </a:rPr>
              <a:t>Fique à vontade para alterar qualquer sentença “Você vai..." e "Eu vou..." para garantir que elas estejam alinhadas com seus procedimentos e regras de sala de aula!</a:t>
            </a:r>
          </a:p>
        </p:txBody>
      </p:sp>
      <p:sp>
        <p:nvSpPr>
          <p:cNvPr id="7172" name="Espaço Reservado para o Número do Slide 3">
            <a:extLst>
              <a:ext uri="{FF2B5EF4-FFF2-40B4-BE49-F238E27FC236}">
                <a16:creationId xmlns:a16="http://schemas.microsoft.com/office/drawing/2014/main" xmlns="" id="{7446743F-DDD5-4D3C-B872-E411ED546D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D108A2-2B48-4929-AA92-91A6FC6AC2BA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57C5C4E-27C0-A738-0008-2D2F0E0D1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ço Reservado para Imagem do Slide 1">
            <a:extLst>
              <a:ext uri="{FF2B5EF4-FFF2-40B4-BE49-F238E27FC236}">
                <a16:creationId xmlns:a16="http://schemas.microsoft.com/office/drawing/2014/main" xmlns="" id="{854C3FF7-D695-DF8A-4A0F-F05FC873E6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ço Reservado para Notas 2">
            <a:extLst>
              <a:ext uri="{FF2B5EF4-FFF2-40B4-BE49-F238E27FC236}">
                <a16:creationId xmlns:a16="http://schemas.microsoft.com/office/drawing/2014/main" xmlns="" id="{B12A1BF0-7C8A-03D0-3041-81015421BC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>
                <a:latin typeface="Tahoma" panose="020B0604030504040204" pitchFamily="34" charset="0"/>
                <a:cs typeface="Tahoma" panose="020B0604030504040204" pitchFamily="34" charset="0"/>
              </a:rPr>
              <a:t>As cores da sala de aula são diferentes das que você vê neste modelo? Tudo bem! Clique em Design -&gt; Variantes (seta para baixo) -&gt; escolha o esquema de cores que funcione para você!</a:t>
            </a:r>
          </a:p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t-BR" altLang="pt-BR">
                <a:latin typeface="Tahoma" panose="020B0604030504040204" pitchFamily="34" charset="0"/>
                <a:cs typeface="Tahoma" panose="020B0604030504040204" pitchFamily="34" charset="0"/>
              </a:rPr>
              <a:t>Fique à vontade para alterar qualquer sentença “Você vai..." e "Eu vou..." para garantir que elas estejam alinhadas com seus procedimentos e regras de sala de aula!</a:t>
            </a:r>
          </a:p>
        </p:txBody>
      </p:sp>
      <p:sp>
        <p:nvSpPr>
          <p:cNvPr id="7172" name="Espaço Reservado para o Número do Slide 3">
            <a:extLst>
              <a:ext uri="{FF2B5EF4-FFF2-40B4-BE49-F238E27FC236}">
                <a16:creationId xmlns:a16="http://schemas.microsoft.com/office/drawing/2014/main" xmlns="" id="{08D485A8-1499-57F0-763B-3F3B32D671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D108A2-2B48-4929-AA92-91A6FC6AC2BA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7771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0F6A641A-D9CD-4F73-A50B-DFC36CA2D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C8859196-8728-4A45-9EBE-AAF312486C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518178D4-F304-4484-9B1B-FD7EF342B1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617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88BD427-D106-D4CB-3D72-50FFBDDF8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1930A112-FAEC-AABC-4992-995A6E2FE7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01CF3998-F35B-AE1C-132D-BDD9C39697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9E4836C2-A796-B39B-C90C-2CACC826D1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88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E9756D2-36E1-D77A-0BEF-6E839416E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C287F292-1A05-F94E-71E8-579311DD5E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21FD5326-A047-4EA7-831A-D0E99A227B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D07E4454-E4F6-CE36-1002-229C80E18B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1099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F2AE4DD-75C5-9DAC-CD7D-58FFC1C54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1807307D-684A-A672-5AF5-AABAE2F45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6D5F7B71-EE5B-B129-716B-A31EB83785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1F82A512-62E1-CE2E-4449-2CCD9E44C5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2721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42D8D01-318E-F518-ABC7-855B6D47F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E077058F-EF4B-34C8-9473-BA83808C92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88652069-7CA6-5D45-5D3E-589DF59038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5EC04CAE-27E1-599F-5C18-4E9F1EAB25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4908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B690618-8829-3465-2363-711899B4B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75DDEFAC-29FE-14DF-87F7-06290D10ACC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504D4D6D-56F6-5DE0-738C-B91D6988E2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6F44711F-8C9C-A3C8-691B-82D828612E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35267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AF6DD99-CBB4-7F68-CB3C-1D005464D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E4F27025-626C-D898-55D1-1ED5580A5C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79853AB8-93E6-A341-3FC7-91CF9A26DF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FCE52DAC-B7B8-D3A2-BA4A-C09675B844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4722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865A65B-7C67-8149-98AD-19BE146F9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a imagem do slide 1">
            <a:extLst>
              <a:ext uri="{FF2B5EF4-FFF2-40B4-BE49-F238E27FC236}">
                <a16:creationId xmlns:a16="http://schemas.microsoft.com/office/drawing/2014/main" xmlns="" id="{E36D0849-7719-3B71-21E0-23EACAA36B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CD072CB9-A5EE-71F3-615D-F5209E15B2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20" name="Espaço reservado para o número do slide 3">
            <a:extLst>
              <a:ext uri="{FF2B5EF4-FFF2-40B4-BE49-F238E27FC236}">
                <a16:creationId xmlns:a16="http://schemas.microsoft.com/office/drawing/2014/main" xmlns="" id="{F3E8D62E-C7A7-95E8-5C45-6425EE39D0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4445C-33CA-48A6-9BC7-35D59DE3D24C}" type="slidenum">
              <a:rPr lang="pt-BR" altLang="pt-BR" smtClean="0">
                <a:latin typeface="Tahoma" panose="020B0604030504040204" pitchFamily="34" charset="0"/>
                <a:cs typeface="Tahom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 altLang="pt-BR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204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63017AB2-E620-41D9-B425-79A1EDC1D434}"/>
              </a:ext>
            </a:extLst>
          </p:cNvPr>
          <p:cNvSpPr>
            <a:spLocks noChangeAspect="1"/>
          </p:cNvSpPr>
          <p:nvPr/>
        </p:nvSpPr>
        <p:spPr>
          <a:xfrm>
            <a:off x="231775" y="244475"/>
            <a:ext cx="11723688" cy="637698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" name="Conector Reto 7">
            <a:extLst>
              <a:ext uri="{FF2B5EF4-FFF2-40B4-BE49-F238E27FC236}">
                <a16:creationId xmlns:a16="http://schemas.microsoft.com/office/drawing/2014/main" xmlns="" id="{94A49BE3-4438-49C8-BCDF-8DF0FCC947CE}"/>
              </a:ext>
            </a:extLst>
          </p:cNvPr>
          <p:cNvCxnSpPr/>
          <p:nvPr/>
        </p:nvCxnSpPr>
        <p:spPr>
          <a:xfrm>
            <a:off x="1146175" y="3733800"/>
            <a:ext cx="9901238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rtlCol="0"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noProof="0" smtClean="0"/>
              <a:t>Clique para editar o estilo do subtítulo mestre</a:t>
            </a:r>
            <a:endParaRPr lang="pt-BR" noProof="0" dirty="0"/>
          </a:p>
        </p:txBody>
      </p:sp>
      <p:sp>
        <p:nvSpPr>
          <p:cNvPr id="6" name="Espaço Reservado para Data 3">
            <a:extLst>
              <a:ext uri="{FF2B5EF4-FFF2-40B4-BE49-F238E27FC236}">
                <a16:creationId xmlns:a16="http://schemas.microsoft.com/office/drawing/2014/main" xmlns="" id="{9213AC14-60E9-4DEE-9A43-0E7E270AE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DB146BE-2C46-471F-A562-285393C21743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7" name="Espaço Reservado para Rodapé 4">
            <a:extLst>
              <a:ext uri="{FF2B5EF4-FFF2-40B4-BE49-F238E27FC236}">
                <a16:creationId xmlns:a16="http://schemas.microsoft.com/office/drawing/2014/main" xmlns="" id="{B2E1582C-2A78-4D9A-8592-2113DA73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o número do slide 5">
            <a:extLst>
              <a:ext uri="{FF2B5EF4-FFF2-40B4-BE49-F238E27FC236}">
                <a16:creationId xmlns:a16="http://schemas.microsoft.com/office/drawing/2014/main" xmlns="" id="{75A5751E-0C72-436E-8981-159FD11C2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39E20C9-E454-4523-B731-15E635DF58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4435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159322D3-35BC-41F6-986D-85DF4DC0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5FD43-59BC-4BC7-9A72-E410FC84CE8A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CC841219-9255-4749-AAE0-C5734E331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D851B0DA-70A2-4E1B-84C1-262E32DA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0A437-75B4-4BF6-B93C-96B960441BB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10045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to 6">
            <a:extLst>
              <a:ext uri="{FF2B5EF4-FFF2-40B4-BE49-F238E27FC236}">
                <a16:creationId xmlns:a16="http://schemas.microsoft.com/office/drawing/2014/main" xmlns="" id="{C356632D-6DA3-4E27-8202-F6628468CE22}"/>
              </a:ext>
            </a:extLst>
          </p:cNvPr>
          <p:cNvCxnSpPr/>
          <p:nvPr/>
        </p:nvCxnSpPr>
        <p:spPr>
          <a:xfrm>
            <a:off x="1981200" y="4021138"/>
            <a:ext cx="8229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rtlCol="0"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xmlns="" id="{D51ED168-B757-44E2-B8DC-AD2F048E0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E38AF-0359-4A48-A4B7-5EF4767D6707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xmlns="" id="{5AC0B45A-E3A4-4BF9-B7CA-B61666EA4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5">
            <a:extLst>
              <a:ext uri="{FF2B5EF4-FFF2-40B4-BE49-F238E27FC236}">
                <a16:creationId xmlns:a16="http://schemas.microsoft.com/office/drawing/2014/main" xmlns="" id="{D0399672-511C-473C-9430-C2E22DCC1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2EE45-C002-4E98-A26F-03D4816F593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0461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xmlns="" id="{35A671A2-BB6B-4E7F-BAA0-D0959B00E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4C61B-0F6C-449D-AF9E-867688BE6CB4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xmlns="" id="{C7DC8BB6-709D-44B0-A9A0-F28058F77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5">
            <a:extLst>
              <a:ext uri="{FF2B5EF4-FFF2-40B4-BE49-F238E27FC236}">
                <a16:creationId xmlns:a16="http://schemas.microsoft.com/office/drawing/2014/main" xmlns="" id="{2A887B51-4706-4566-9669-A5574F05B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8638D-900C-4341-894F-621DA8BC96E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51162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7" name="Espaço Reservado para Data 3">
            <a:extLst>
              <a:ext uri="{FF2B5EF4-FFF2-40B4-BE49-F238E27FC236}">
                <a16:creationId xmlns:a16="http://schemas.microsoft.com/office/drawing/2014/main" xmlns="" id="{3366BF1C-29A0-4EB3-820D-7B620C845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843CB-3931-4B9C-801D-ED43C0337E71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8" name="Espaço Reservado para Rodapé 4">
            <a:extLst>
              <a:ext uri="{FF2B5EF4-FFF2-40B4-BE49-F238E27FC236}">
                <a16:creationId xmlns:a16="http://schemas.microsoft.com/office/drawing/2014/main" xmlns="" id="{4E4D14C3-2E5F-45FB-AA51-9C546264E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o número do slide 5">
            <a:extLst>
              <a:ext uri="{FF2B5EF4-FFF2-40B4-BE49-F238E27FC236}">
                <a16:creationId xmlns:a16="http://schemas.microsoft.com/office/drawing/2014/main" xmlns="" id="{B8DFADB2-658D-428D-9B7F-F724339F0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C5E58-E82E-42BC-B7C9-6D92B76CAD3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103182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Data 3">
            <a:extLst>
              <a:ext uri="{FF2B5EF4-FFF2-40B4-BE49-F238E27FC236}">
                <a16:creationId xmlns:a16="http://schemas.microsoft.com/office/drawing/2014/main" xmlns="" id="{30C1A471-5AF5-4C03-BF61-04A7737C0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C016D-BAAB-4C65-B403-41CFE461A652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4" name="Espaço Reservado para Rodapé 4">
            <a:extLst>
              <a:ext uri="{FF2B5EF4-FFF2-40B4-BE49-F238E27FC236}">
                <a16:creationId xmlns:a16="http://schemas.microsoft.com/office/drawing/2014/main" xmlns="" id="{4251768D-9C99-4033-822C-77A547976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o número do slide 5">
            <a:extLst>
              <a:ext uri="{FF2B5EF4-FFF2-40B4-BE49-F238E27FC236}">
                <a16:creationId xmlns:a16="http://schemas.microsoft.com/office/drawing/2014/main" xmlns="" id="{22C9282C-73FD-4860-AABB-A3FF21A2F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E6CC-772B-4721-BAC0-B91DD45B8B3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552692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>
                <a16:creationId xmlns:a16="http://schemas.microsoft.com/office/drawing/2014/main" xmlns="" id="{F4ECFBEF-08C0-425D-AD91-9A84F92EC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E1F27-9792-4364-9F53-68DE3D3C477A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3" name="Espaço Reservado para Rodapé 4">
            <a:extLst>
              <a:ext uri="{FF2B5EF4-FFF2-40B4-BE49-F238E27FC236}">
                <a16:creationId xmlns:a16="http://schemas.microsoft.com/office/drawing/2014/main" xmlns="" id="{00E8C4A4-854D-4EFB-9B5E-C54EA5E52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o número do slide 5">
            <a:extLst>
              <a:ext uri="{FF2B5EF4-FFF2-40B4-BE49-F238E27FC236}">
                <a16:creationId xmlns:a16="http://schemas.microsoft.com/office/drawing/2014/main" xmlns="" id="{7C2B58CD-00E3-4583-8A8F-9EB8F1F54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C08E0-2A57-405A-9729-95BB4AE8BD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2637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xmlns="" id="{69D78402-CEEA-4C09-85FB-C259400A8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A59E5-D4AF-463E-A50F-DC1C903315CC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xmlns="" id="{8C66099D-9735-4541-B61A-178E0AA2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5">
            <a:extLst>
              <a:ext uri="{FF2B5EF4-FFF2-40B4-BE49-F238E27FC236}">
                <a16:creationId xmlns:a16="http://schemas.microsoft.com/office/drawing/2014/main" xmlns="" id="{005C345A-73DD-4005-8481-99A0453BC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1F821-A4AB-431F-BAE5-1E4ADBFD1E9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36736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Imagem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noProof="0" smtClean="0"/>
              <a:t>Clique para editar os estilos do texto mestre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xmlns="" id="{C83CEC44-08DD-4FA3-9241-E5DE95663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6A796-6991-4E14-8FD1-56D8731B5D33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xmlns="" id="{BEF1D3C7-BBF5-4735-8959-1198F47ED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5">
            <a:extLst>
              <a:ext uri="{FF2B5EF4-FFF2-40B4-BE49-F238E27FC236}">
                <a16:creationId xmlns:a16="http://schemas.microsoft.com/office/drawing/2014/main" xmlns="" id="{4556799D-54FC-4A9E-A6A1-734E6A2C3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9AF17-08B1-4BAC-BA7C-93BF99B357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49321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D51E230-29A2-4C26-AF5F-3AFDC2EEF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D03CC-A547-4CB2-B6CA-976AA0A0567C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67E44723-7097-4B66-B49E-E3221ABFC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00B54EF7-658F-4E08-905A-3FA56557D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0EAE2-2230-41D5-9BBC-903217ABC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451143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 rtlCol="0"/>
          <a:lstStyle/>
          <a:p>
            <a:r>
              <a:rPr lang="pt-BR" noProof="0" smtClean="0"/>
              <a:t>Clique para editar o estilo do título mestre</a:t>
            </a:r>
            <a:endParaRPr lang="pt-BR" noProof="0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 rtlCol="0"/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580C97B5-38E2-4B84-AE95-8AB10BA9D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6EBCC-E09F-4B22-8990-0B4404612728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4C794FA-AA7A-4415-A327-1F241D992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2A0DDC24-63DA-4237-9020-A6CAB3DC8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08244-5E58-44F7-847A-B525E0E7F75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30943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6AE7D46-C207-4697-9E15-5096F6439853}"/>
              </a:ext>
            </a:extLst>
          </p:cNvPr>
          <p:cNvSpPr>
            <a:spLocks noChangeAspect="1"/>
          </p:cNvSpPr>
          <p:nvPr/>
        </p:nvSpPr>
        <p:spPr>
          <a:xfrm>
            <a:off x="231775" y="244475"/>
            <a:ext cx="11723688" cy="6376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7" name="Espaço reservado para título 1">
            <a:extLst>
              <a:ext uri="{FF2B5EF4-FFF2-40B4-BE49-F238E27FC236}">
                <a16:creationId xmlns:a16="http://schemas.microsoft.com/office/drawing/2014/main" xmlns="" id="{B6C02522-76FB-4766-8B03-1E0EFECBD3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609600"/>
            <a:ext cx="9875838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de título Mestre</a:t>
            </a:r>
          </a:p>
        </p:txBody>
      </p:sp>
      <p:sp>
        <p:nvSpPr>
          <p:cNvPr id="1028" name="Espaço Reservado para Texto 2">
            <a:extLst>
              <a:ext uri="{FF2B5EF4-FFF2-40B4-BE49-F238E27FC236}">
                <a16:creationId xmlns:a16="http://schemas.microsoft.com/office/drawing/2014/main" xmlns="" id="{55DEF2FE-BA2E-40DC-9BFF-79C960ADFD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2057400"/>
            <a:ext cx="987266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Editar estilos de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D3169385-E910-4B0E-8688-9760B861E4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43000" y="6224588"/>
            <a:ext cx="23288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EF20E002-CEAB-45E7-882E-D4AB65BFB2C2}" type="datetime1">
              <a:rPr lang="pt-BR" smtClean="0"/>
              <a:pPr>
                <a:defRPr/>
              </a:pPr>
              <a:t>01/04/2026</a:t>
            </a:fld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3336B7AC-B669-4514-B882-910878895D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49700" y="6224588"/>
            <a:ext cx="4716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AB8029F8-B740-406E-ADE1-9E39AB768B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9738" y="6224588"/>
            <a:ext cx="170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A5F0CBAF-2A8A-4583-AFD7-2ADC33339E5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1" r:id="rId2"/>
    <p:sldLayoutId id="214748372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anose="020B0503020204020204" pitchFamily="34" charset="0"/>
        </a:defRPr>
      </a:lvl9pPr>
    </p:titleStyle>
    <p:bodyStyle>
      <a:lvl1pPr marL="228600" indent="-182563" algn="l" rtl="0" eaLnBrk="1" fontAlgn="base" hangingPunct="1">
        <a:lnSpc>
          <a:spcPct val="90000"/>
        </a:lnSpc>
        <a:spcBef>
          <a:spcPts val="1400"/>
        </a:spcBef>
        <a:spcAft>
          <a:spcPct val="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79525" indent="-182563" algn="l" rtl="0" eaLnBrk="1" fontAlgn="base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1D43B3E-61D4-4E03-AAD5-CADB10669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044" y="2601275"/>
            <a:ext cx="9967912" cy="65352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latin typeface="Rockwell" panose="02060603020205020403" pitchFamily="18" charset="0"/>
              </a:rPr>
              <a:t>TITULO DO TRABALHO</a:t>
            </a:r>
          </a:p>
        </p:txBody>
      </p:sp>
      <p:sp>
        <p:nvSpPr>
          <p:cNvPr id="6147" name="Subtítulo 2">
            <a:extLst>
              <a:ext uri="{FF2B5EF4-FFF2-40B4-BE49-F238E27FC236}">
                <a16:creationId xmlns:a16="http://schemas.microsoft.com/office/drawing/2014/main" xmlns="" id="{16F98197-5415-4022-8D6C-2113847CC76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711325" y="6036934"/>
            <a:ext cx="8769350" cy="653520"/>
          </a:xfrm>
        </p:spPr>
        <p:txBody>
          <a:bodyPr>
            <a:normAutofit/>
          </a:bodyPr>
          <a:lstStyle/>
          <a:p>
            <a:pPr eaLnBrk="1" hangingPunct="1"/>
            <a:r>
              <a:rPr lang="pt-BR" altLang="pt-BR" sz="2400" dirty="0">
                <a:latin typeface="Tahoma" panose="020B0604030504040204" pitchFamily="34" charset="0"/>
                <a:cs typeface="Tahoma" panose="020B0604030504040204" pitchFamily="34" charset="0"/>
              </a:rPr>
              <a:t>2024</a:t>
            </a:r>
          </a:p>
          <a:p>
            <a:pPr eaLnBrk="1" hangingPunct="1"/>
            <a:endParaRPr lang="pt-BR" altLang="pt-BR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06C1D81D-E001-4EAD-99E3-D65F9BC2DED2}"/>
              </a:ext>
            </a:extLst>
          </p:cNvPr>
          <p:cNvSpPr txBox="1">
            <a:spLocks/>
          </p:cNvSpPr>
          <p:nvPr/>
        </p:nvSpPr>
        <p:spPr>
          <a:xfrm>
            <a:off x="4453240" y="493911"/>
            <a:ext cx="4685209" cy="711355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7200" b="1" kern="1200" cap="all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6000" dirty="0">
                <a:latin typeface="Rockwell" panose="02060603020205020403" pitchFamily="18" charset="0"/>
              </a:rPr>
              <a:t>CESUFOZ</a:t>
            </a:r>
            <a:endParaRPr lang="pt-BR" sz="6300" dirty="0">
              <a:latin typeface="Rockwell" panose="02060603020205020403" pitchFamily="18" charset="0"/>
            </a:endParaRPr>
          </a:p>
        </p:txBody>
      </p:sp>
      <p:sp>
        <p:nvSpPr>
          <p:cNvPr id="5" name="Subtítulo 2">
            <a:extLst>
              <a:ext uri="{FF2B5EF4-FFF2-40B4-BE49-F238E27FC236}">
                <a16:creationId xmlns:a16="http://schemas.microsoft.com/office/drawing/2014/main" xmlns="" id="{16F98197-5415-4022-8D6C-2113847CC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044" y="4225303"/>
            <a:ext cx="8769350" cy="65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1" fontAlgn="base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914400"/>
            <a:r>
              <a:rPr lang="pt-BR" altLang="pt-BR" sz="2400" dirty="0">
                <a:latin typeface="Tahoma" panose="020B0604030504040204" pitchFamily="34" charset="0"/>
                <a:cs typeface="Tahoma" panose="020B0604030504040204" pitchFamily="34" charset="0"/>
              </a:rPr>
              <a:t>Orientador:</a:t>
            </a:r>
          </a:p>
          <a:p>
            <a:pPr defTabSz="914400"/>
            <a:endParaRPr lang="pt-BR" altLang="pt-BR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B1D1AE46-6B77-58BE-B72C-465BDA694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5911" y="4808100"/>
            <a:ext cx="8769350" cy="1296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1" fontAlgn="base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914400"/>
            <a:r>
              <a:rPr lang="pt-BR" altLang="pt-BR" sz="2400" dirty="0">
                <a:latin typeface="Tahoma" panose="020B0604030504040204" pitchFamily="34" charset="0"/>
                <a:cs typeface="Tahoma" panose="020B0604030504040204" pitchFamily="34" charset="0"/>
              </a:rPr>
              <a:t>Acadêmicos:</a:t>
            </a:r>
          </a:p>
          <a:p>
            <a:pPr defTabSz="914400"/>
            <a:endParaRPr lang="pt-BR" altLang="pt-BR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ítulo 2">
            <a:extLst>
              <a:ext uri="{FF2B5EF4-FFF2-40B4-BE49-F238E27FC236}">
                <a16:creationId xmlns:a16="http://schemas.microsoft.com/office/drawing/2014/main" xmlns="" id="{CA96D8DB-0BC7-146F-D354-0635BDB24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170" y="1233598"/>
            <a:ext cx="8769350" cy="65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1" fontAlgn="base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pt-BR" altLang="pt-BR" sz="2400" dirty="0">
                <a:latin typeface="Rockwell" panose="02060603020205020403" pitchFamily="18" charset="77"/>
                <a:cs typeface="Tahoma" panose="020B0604030504040204" pitchFamily="34" charset="0"/>
              </a:rPr>
              <a:t>CENTRO DE ENSINO SUPERIOR DE FOZ DO IGUAÇU</a:t>
            </a:r>
          </a:p>
          <a:p>
            <a:pPr defTabSz="914400"/>
            <a:endParaRPr lang="pt-BR" altLang="pt-BR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88" y="492664"/>
            <a:ext cx="1700809" cy="1491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49DBEE-3191-7B6B-BA63-966413409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ABB7693-D13E-AB9C-D049-A4A63A13F3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044" y="3100796"/>
            <a:ext cx="9967912" cy="65352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latin typeface="Rockwell" panose="02060603020205020403" pitchFamily="18" charset="0"/>
              </a:rPr>
              <a:t>Selecione abaixo o modelo de trabalho apresentado: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885A8442-87AA-8D02-45ED-BA0731DF8E3D}"/>
              </a:ext>
            </a:extLst>
          </p:cNvPr>
          <p:cNvSpPr txBox="1">
            <a:spLocks/>
          </p:cNvSpPr>
          <p:nvPr/>
        </p:nvSpPr>
        <p:spPr>
          <a:xfrm>
            <a:off x="4453240" y="493911"/>
            <a:ext cx="4685209" cy="711355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7200" b="1" kern="1200" cap="all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6000" dirty="0">
                <a:latin typeface="Rockwell" panose="02060603020205020403" pitchFamily="18" charset="0"/>
              </a:rPr>
              <a:t>CESUFOZ</a:t>
            </a:r>
            <a:endParaRPr lang="pt-BR" sz="6300" dirty="0">
              <a:latin typeface="Rockwell" panose="02060603020205020403" pitchFamily="18" charset="0"/>
            </a:endParaRPr>
          </a:p>
        </p:txBody>
      </p:sp>
      <p:sp>
        <p:nvSpPr>
          <p:cNvPr id="7" name="Subtítulo 2">
            <a:extLst>
              <a:ext uri="{FF2B5EF4-FFF2-40B4-BE49-F238E27FC236}">
                <a16:creationId xmlns:a16="http://schemas.microsoft.com/office/drawing/2014/main" xmlns="" id="{109113D1-7569-F5DC-A6FF-75D1C2DC5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170" y="1233598"/>
            <a:ext cx="8769350" cy="65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1" fontAlgn="base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anose="020B0503020204020204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pt-BR" altLang="pt-BR" sz="2400" dirty="0">
                <a:latin typeface="Rockwell" panose="02060603020205020403" pitchFamily="18" charset="77"/>
                <a:cs typeface="Tahoma" panose="020B0604030504040204" pitchFamily="34" charset="0"/>
              </a:rPr>
              <a:t>CENTRO DE ENSINO SUPERIOR DE FOZ DO IGUAÇU</a:t>
            </a:r>
          </a:p>
          <a:p>
            <a:pPr defTabSz="914400"/>
            <a:endParaRPr lang="pt-BR" altLang="pt-BR" sz="24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xmlns="" id="{0251D51C-AA04-CD1F-CEF7-A3CA5E771A1B}"/>
              </a:ext>
            </a:extLst>
          </p:cNvPr>
          <p:cNvSpPr txBox="1"/>
          <p:nvPr/>
        </p:nvSpPr>
        <p:spPr>
          <a:xfrm>
            <a:off x="1112044" y="3926540"/>
            <a:ext cx="10068476" cy="227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0000" lnSpcReduction="10000"/>
          </a:bodyPr>
          <a:lstStyle>
            <a:lvl1pPr algn="ctr" eaLnBrk="1" fontAlgn="auto" hangingPunct="1">
              <a:lnSpc>
                <a:spcPct val="85000"/>
              </a:lnSpc>
              <a:spcAft>
                <a:spcPts val="0"/>
              </a:spcAft>
              <a:defRPr sz="2800" b="1" cap="all" baseline="0">
                <a:solidFill>
                  <a:srgbClr val="FFFFFF"/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  <a:lvl2pPr eaLnBrk="1" hangingPunct="1">
              <a:lnSpc>
                <a:spcPct val="90000"/>
              </a:lnSpc>
              <a:defRPr sz="4400">
                <a:solidFill>
                  <a:schemeClr val="accent1"/>
                </a:solidFill>
              </a:defRPr>
            </a:lvl2pPr>
            <a:lvl3pPr eaLnBrk="1" hangingPunct="1">
              <a:lnSpc>
                <a:spcPct val="90000"/>
              </a:lnSpc>
              <a:defRPr sz="4400">
                <a:solidFill>
                  <a:schemeClr val="accent1"/>
                </a:solidFill>
              </a:defRPr>
            </a:lvl3pPr>
            <a:lvl4pPr eaLnBrk="1" hangingPunct="1">
              <a:lnSpc>
                <a:spcPct val="90000"/>
              </a:lnSpc>
              <a:defRPr sz="4400">
                <a:solidFill>
                  <a:schemeClr val="accent1"/>
                </a:solidFill>
              </a:defRPr>
            </a:lvl4pPr>
            <a:lvl5pPr eaLnBrk="1" hangingPunct="1">
              <a:lnSpc>
                <a:spcPct val="90000"/>
              </a:lnSpc>
              <a:defRPr sz="4400">
                <a:solidFill>
                  <a:schemeClr val="accent1"/>
                </a:solidFill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1"/>
                </a:solidFill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1"/>
                </a:solidFill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1"/>
                </a:solidFill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1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pt-BR" dirty="0"/>
              <a:t>(   ) resumo simples</a:t>
            </a:r>
          </a:p>
          <a:p>
            <a:pPr>
              <a:lnSpc>
                <a:spcPct val="150000"/>
              </a:lnSpc>
            </a:pPr>
            <a:r>
              <a:rPr lang="pt-BR" dirty="0"/>
              <a:t>(  ) Artigo</a:t>
            </a:r>
          </a:p>
          <a:p>
            <a:pPr>
              <a:lnSpc>
                <a:spcPct val="150000"/>
              </a:lnSpc>
            </a:pPr>
            <a:r>
              <a:rPr lang="pt-BR" dirty="0"/>
              <a:t>(  ) Relato de experiência</a:t>
            </a:r>
          </a:p>
          <a:p>
            <a:pPr>
              <a:lnSpc>
                <a:spcPct val="150000"/>
              </a:lnSpc>
            </a:pPr>
            <a:r>
              <a:rPr lang="pt-BR" dirty="0"/>
              <a:t>(  ) resumo expandido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88" y="492664"/>
            <a:ext cx="1700809" cy="1491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3661431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49195028-5FA3-44C8-8002-C49B066569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4617" y="370509"/>
            <a:ext cx="11019247" cy="1118657"/>
          </a:xfrm>
        </p:spPr>
        <p:txBody>
          <a:bodyPr/>
          <a:lstStyle/>
          <a:p>
            <a:pPr algn="ctr"/>
            <a:r>
              <a:rPr lang="pt-BR" altLang="pt-BR" b="1" dirty="0">
                <a:latin typeface="Rockwell" panose="02060603020205020403" pitchFamily="18" charset="0"/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732AFFA3-6F72-7AF8-D51C-E98B95414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Contextualize rapidamente o tema do trabalho, mencionando a justificativa e o problema de pesquisa. Mostre ao público por que o tema é relevante.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xmlns="" val="137888849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7BF7D61-9C16-704B-5FA4-749110EE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D38C13C9-9418-D81F-AB14-922B04BEE4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4617" y="370509"/>
            <a:ext cx="11019247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Objetivos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C1E592E8-0566-6CBA-467E-5F296E0F0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000" dirty="0"/>
              <a:t>Destaque os objetivos principais do trabalho. Seja direto e claro sobre o que você espera alcançar com a pesquisa.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xmlns="" val="322768460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85EA485-452A-2756-510F-A1BECE877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7DF72DBF-7C23-743D-025F-25685F7D95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4617" y="370509"/>
            <a:ext cx="11019247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Metodologia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30B322E9-8ABE-29B5-75A7-C2C19DBF7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Explique de forma resumida como a pesquisa foi conduzida. Mencione o tipo de estudo, o método de coleta de dados e como os dados foram analisados.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xmlns="" val="3947053114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EF5F0C6-9EE3-8EF1-C752-8770A0561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A61E4A3E-753A-E674-68F3-C761B5818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12080" y="370509"/>
            <a:ext cx="9981784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Resultados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C46BB132-6693-0F1C-66AF-B721F76A6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Apresente os resultados obtidos, preferencialmente de forma visual, utilizando gráficos ou tabelas. Destaque os pontos principais que demonstram o impacto dos resultados.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xmlns="" val="105377777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BE964E4-88A2-9EB7-1A70-6D692E609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27BFAFA3-84A4-00D2-1B42-B1A63FBC70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12080" y="370509"/>
            <a:ext cx="9981784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Discussão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42CDE1A9-3196-DAE7-7D39-370F0B799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Relacione os resultados com a literatura existente e discuta suas implicações. Mostre como os seus achados contribuem para a área de estudo.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xmlns="" val="1990294600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1E8BFDD-4424-5F42-6D1D-F5315B635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8F908B91-8CD1-0E6F-6AE2-2E299AB954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12080" y="370509"/>
            <a:ext cx="9981784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Conclusões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A5C39044-845F-B996-EA33-7A9457156B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Resuma as principais conclusões do trabalho. Destaque as respostas ao problema de pesquisa e como os objetivos foram atingidos.</a:t>
            </a:r>
          </a:p>
        </p:txBody>
      </p:sp>
    </p:spTree>
    <p:extLst>
      <p:ext uri="{BB962C8B-B14F-4D97-AF65-F5344CB8AC3E}">
        <p14:creationId xmlns:p14="http://schemas.microsoft.com/office/powerpoint/2010/main" xmlns="" val="2186041170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200723C-981D-2F0C-E4B4-5795716B1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F85B61BA-7223-217A-30CF-0378707CF1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4617" y="370509"/>
            <a:ext cx="11019247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Referências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72D83949-BE8E-5CF8-BA9A-77882C4F4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Inclua as principais referências que foram utilizadas na pesquisa, mas de forma resumida</a:t>
            </a:r>
            <a:r>
              <a:rPr lang="pt-BR" sz="1050" dirty="0"/>
              <a:t>.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xmlns="" val="51298105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56CA922-CCDD-8909-1D4F-49ECB9109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>
            <a:extLst>
              <a:ext uri="{FF2B5EF4-FFF2-40B4-BE49-F238E27FC236}">
                <a16:creationId xmlns:a16="http://schemas.microsoft.com/office/drawing/2014/main" xmlns="" id="{9068D637-6519-F5ED-7D51-A99A4DFD5E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4617" y="370509"/>
            <a:ext cx="10909247" cy="1118657"/>
          </a:xfrm>
        </p:spPr>
        <p:txBody>
          <a:bodyPr/>
          <a:lstStyle/>
          <a:p>
            <a:pPr algn="ctr"/>
            <a:r>
              <a:rPr lang="pt-BR" b="1" dirty="0">
                <a:latin typeface="Rockwell" panose="02060603020205020403" pitchFamily="18" charset="77"/>
              </a:rPr>
              <a:t>Agradecimentos (Opcional)</a:t>
            </a:r>
            <a:endParaRPr lang="pt-BR" altLang="pt-BR" b="1" dirty="0">
              <a:latin typeface="Rockwell" panose="02060603020205020403" pitchFamily="18" charset="77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B4546C6A-3774-2388-50AB-D9AAC4172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7" y="1489166"/>
            <a:ext cx="11132766" cy="3517104"/>
          </a:xfrm>
        </p:spPr>
        <p:txBody>
          <a:bodyPr/>
          <a:lstStyle/>
          <a:p>
            <a:pPr marL="46037" indent="0">
              <a:buNone/>
            </a:pPr>
            <a:r>
              <a:rPr lang="pt-BR" sz="2400" dirty="0"/>
              <a:t>Reconheça as instituições e pessoas que contribuíram significativamente para o trabalho</a:t>
            </a:r>
            <a:r>
              <a:rPr lang="pt-BR" sz="900" dirty="0"/>
              <a:t>.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xmlns="" val="184505710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modelo apresentação trabalho científico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odelo apresentação trabalho científico" id="{78CEB3A1-E9A6-604C-840F-AB8EC2D60C21}" vid="{8C3F4EF9-5FF6-3745-8FA2-21E0657AF003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387</Words>
  <Application>Microsoft Macintosh PowerPoint</Application>
  <PresentationFormat>Personalizar</PresentationFormat>
  <Paragraphs>45</Paragraphs>
  <Slides>10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modelo apresentação trabalho científico</vt:lpstr>
      <vt:lpstr>TITULO DO TRABALHO</vt:lpstr>
      <vt:lpstr>Selecione abaixo o modelo de trabalho apresentado:</vt:lpstr>
      <vt:lpstr>Introdução</vt:lpstr>
      <vt:lpstr>Objetivos</vt:lpstr>
      <vt:lpstr>Metodologia</vt:lpstr>
      <vt:lpstr>Resultados</vt:lpstr>
      <vt:lpstr>Discussão</vt:lpstr>
      <vt:lpstr>Conclusões</vt:lpstr>
      <vt:lpstr>Referências</vt:lpstr>
      <vt:lpstr>Agradecimentos (Opcional)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TITULO DO TRABALHO</dc:title>
  <dc:creator>jose.jcrm</dc:creator>
  <cp:lastModifiedBy>jose.jcrm</cp:lastModifiedBy>
  <cp:revision>2</cp:revision>
  <dcterms:created xsi:type="dcterms:W3CDTF">2026-04-01T14:19:11Z</dcterms:created>
  <dcterms:modified xsi:type="dcterms:W3CDTF">2026-04-01T14:21:13Z</dcterms:modified>
</cp:coreProperties>
</file>